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64a79c155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64a79c155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part I guess should be done on the website demoing the features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564a79c155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564a79c155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64a79c155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64a79c155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64a79c155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64a79c155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4a79c15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4a79c15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note: If you haven’t already set up TinkerCAD Classroom: Do it, it’s brilliant.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64a79c155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64a79c15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These can go on your bag, or onto some keys.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4a79c15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4a79c15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we can dig right in and get on the computers, we need to have a plan of what we’re going to do.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64a79c15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64a79c15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 Might want to be signed in to tinker cad for this to show the shapes that’re available.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4a79c15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64a79c15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64a79c155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64a79c155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64a79c15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64a79c15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64a79c15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64a79c15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64a79c155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64a79c15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tinkercad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3D Printing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Bag Tag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2 - TinkerCAD</a:t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 this, you will need a device!  You can do it on an iPad (with the App), a Chromebook or a laptop.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Go to the website: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http://tinkercad.com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Click on Sign in with Google at the top of the screen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Once you’re logged in, click on Create New Design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The FIRST thing you do when you make a new design is give it a name, click up the top of the screen where it says a couple of random words (eg. Exquisite Esboo) and type in your name, class and design.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Eg. MrKerr-Stage3-Bag Tag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Cheat sheet</a:t>
            </a:r>
            <a:endParaRPr/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4440600" y="941525"/>
            <a:ext cx="31488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00"/>
                </a:solidFill>
              </a:rPr>
              <a:t>Move Object Up/Down</a:t>
            </a:r>
            <a:br>
              <a:rPr lang="en">
                <a:solidFill>
                  <a:srgbClr val="00FF00"/>
                </a:solidFill>
              </a:rPr>
            </a:br>
            <a:r>
              <a:rPr lang="en" sz="1000">
                <a:solidFill>
                  <a:srgbClr val="00FF00"/>
                </a:solidFill>
              </a:rPr>
              <a:t>(Arrow at top of object)</a:t>
            </a:r>
            <a:endParaRPr sz="1000">
              <a:solidFill>
                <a:srgbClr val="00FF00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353" y="1196088"/>
            <a:ext cx="3090474" cy="332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23"/>
          <p:cNvCxnSpPr/>
          <p:nvPr/>
        </p:nvCxnSpPr>
        <p:spPr>
          <a:xfrm flipH="1">
            <a:off x="2040650" y="1742525"/>
            <a:ext cx="2124600" cy="3363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" name="Google Shape;136;p23"/>
          <p:cNvCxnSpPr/>
          <p:nvPr/>
        </p:nvCxnSpPr>
        <p:spPr>
          <a:xfrm flipH="1">
            <a:off x="2163025" y="1773100"/>
            <a:ext cx="2017500" cy="9780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3"/>
          <p:cNvCxnSpPr/>
          <p:nvPr/>
        </p:nvCxnSpPr>
        <p:spPr>
          <a:xfrm flipH="1">
            <a:off x="2850600" y="1795125"/>
            <a:ext cx="1359600" cy="14529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" name="Google Shape;138;p23"/>
          <p:cNvCxnSpPr/>
          <p:nvPr/>
        </p:nvCxnSpPr>
        <p:spPr>
          <a:xfrm flipH="1">
            <a:off x="2858525" y="1826600"/>
            <a:ext cx="1375500" cy="19413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3"/>
          <p:cNvCxnSpPr/>
          <p:nvPr/>
        </p:nvCxnSpPr>
        <p:spPr>
          <a:xfrm flipH="1">
            <a:off x="2820175" y="1803675"/>
            <a:ext cx="1368000" cy="978000"/>
          </a:xfrm>
          <a:prstGeom prst="straightConnector1">
            <a:avLst/>
          </a:prstGeom>
          <a:noFill/>
          <a:ln cap="flat" cmpd="sng" w="1905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3"/>
          <p:cNvCxnSpPr/>
          <p:nvPr/>
        </p:nvCxnSpPr>
        <p:spPr>
          <a:xfrm flipH="1">
            <a:off x="2063350" y="1245750"/>
            <a:ext cx="2354100" cy="649800"/>
          </a:xfrm>
          <a:prstGeom prst="straightConnector1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3"/>
          <p:cNvCxnSpPr/>
          <p:nvPr/>
        </p:nvCxnSpPr>
        <p:spPr>
          <a:xfrm flipH="1">
            <a:off x="2132400" y="3072350"/>
            <a:ext cx="2384400" cy="939900"/>
          </a:xfrm>
          <a:prstGeom prst="straightConnector1">
            <a:avLst/>
          </a:prstGeom>
          <a:noFill/>
          <a:ln cap="flat" cmpd="sng" w="1905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4325950" y="1720138"/>
            <a:ext cx="31488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00FFFF"/>
                </a:solidFill>
              </a:rPr>
              <a:t>Resize Object</a:t>
            </a:r>
            <a:br>
              <a:rPr lang="en">
                <a:solidFill>
                  <a:srgbClr val="00FFFF"/>
                </a:solidFill>
              </a:rPr>
            </a:br>
            <a:r>
              <a:rPr lang="en" sz="1000">
                <a:solidFill>
                  <a:srgbClr val="00FFFF"/>
                </a:solidFill>
              </a:rPr>
              <a:t>(Black/White Squares on edges)</a:t>
            </a:r>
            <a:endParaRPr sz="1000">
              <a:solidFill>
                <a:srgbClr val="00FFFF"/>
              </a:solidFill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4572000" y="2751088"/>
            <a:ext cx="31488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00FF"/>
                </a:solidFill>
              </a:rPr>
              <a:t>Rotate Object</a:t>
            </a:r>
            <a:br>
              <a:rPr lang="en">
                <a:solidFill>
                  <a:srgbClr val="FF00FF"/>
                </a:solidFill>
              </a:rPr>
            </a:br>
            <a:r>
              <a:rPr lang="en" sz="1000">
                <a:solidFill>
                  <a:srgbClr val="FF00FF"/>
                </a:solidFill>
              </a:rPr>
              <a:t>(Curved Arrows on edges)</a:t>
            </a:r>
            <a:endParaRPr sz="1000">
              <a:solidFill>
                <a:srgbClr val="FF00FF"/>
              </a:solidFill>
            </a:endParaRPr>
          </a:p>
        </p:txBody>
      </p:sp>
      <p:cxnSp>
        <p:nvCxnSpPr>
          <p:cNvPr id="144" name="Google Shape;144;p23"/>
          <p:cNvCxnSpPr/>
          <p:nvPr/>
        </p:nvCxnSpPr>
        <p:spPr>
          <a:xfrm rot="10800000">
            <a:off x="1627675" y="3592075"/>
            <a:ext cx="680400" cy="1207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23"/>
          <p:cNvCxnSpPr/>
          <p:nvPr/>
        </p:nvCxnSpPr>
        <p:spPr>
          <a:xfrm flipH="1" rot="10800000">
            <a:off x="2308075" y="4333375"/>
            <a:ext cx="2124600" cy="466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4516800" y="4012250"/>
            <a:ext cx="4004700" cy="64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9900"/>
                </a:solidFill>
              </a:rPr>
              <a:t>Move</a:t>
            </a:r>
            <a:r>
              <a:rPr lang="en" sz="1400">
                <a:solidFill>
                  <a:srgbClr val="FF9900"/>
                </a:solidFill>
              </a:rPr>
              <a:t> Object Forward/Back/Left/Right</a:t>
            </a:r>
            <a:br>
              <a:rPr lang="en" sz="1400">
                <a:solidFill>
                  <a:srgbClr val="FF9900"/>
                </a:solidFill>
              </a:rPr>
            </a:br>
            <a:r>
              <a:rPr lang="en" sz="1000">
                <a:solidFill>
                  <a:srgbClr val="FF9900"/>
                </a:solidFill>
              </a:rPr>
              <a:t>(Click/Drag anywhere on the object)</a:t>
            </a:r>
            <a:endParaRPr sz="1000"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your design!</a:t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design is complete!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Now I need to check it to make sure it will work!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Look at it from all different angles and make sure all the pieces are touching and that there’s no extra pieces that you don’t want to print.</a:t>
            </a:r>
            <a:endParaRPr/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70125"/>
            <a:ext cx="4267199" cy="339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But… what’s this?!</a:t>
            </a:r>
            <a:endParaRPr/>
          </a:p>
        </p:txBody>
      </p:sp>
      <p:sp>
        <p:nvSpPr>
          <p:cNvPr id="159" name="Google Shape;159;p25"/>
          <p:cNvSpPr txBox="1"/>
          <p:nvPr>
            <p:ph idx="1" type="body"/>
          </p:nvPr>
        </p:nvSpPr>
        <p:spPr>
          <a:xfrm>
            <a:off x="311700" y="1152475"/>
            <a:ext cx="325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floating up in the air!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You need to make sure everything is touching!</a:t>
            </a:r>
            <a:endParaRPr/>
          </a:p>
        </p:txBody>
      </p:sp>
      <p:pic>
        <p:nvPicPr>
          <p:cNvPr id="160" name="Google Shape;160;p25"/>
          <p:cNvPicPr preferRelativeResize="0"/>
          <p:nvPr/>
        </p:nvPicPr>
        <p:blipFill rotWithShape="1">
          <a:blip r:embed="rId3">
            <a:alphaModFix/>
          </a:blip>
          <a:srcRect b="0" l="41127" r="0" t="0"/>
          <a:stretch/>
        </p:blipFill>
        <p:spPr>
          <a:xfrm>
            <a:off x="4294030" y="1152475"/>
            <a:ext cx="4372326" cy="3292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5"/>
          <p:cNvCxnSpPr/>
          <p:nvPr/>
        </p:nvCxnSpPr>
        <p:spPr>
          <a:xfrm rot="10800000">
            <a:off x="6227600" y="2214138"/>
            <a:ext cx="1589700" cy="1169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Next?</a:t>
            </a:r>
            <a:endParaRPr/>
          </a:p>
        </p:txBody>
      </p:sp>
      <p:sp>
        <p:nvSpPr>
          <p:cNvPr id="167" name="Google Shape;16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you’ve finished your model, you need to let a teacher know to add it to the list of things to print.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will then download the file to send it to the printer.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</a:t>
            </a:r>
            <a:r>
              <a:rPr lang="en"/>
              <a:t> make one of these!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1"/>
            <a:ext cx="3796925" cy="352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550" y="1133188"/>
            <a:ext cx="4606624" cy="3454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1 - Plan what you’re going to make!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You’ll need to work out: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shapes are you going to use to make your bag tag?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big is your bag tag going to be? (How big will fit on the printer?)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fine can the details be?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will it attach to your bag?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How does it look from another angle?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You’re going to need some paper, pencils and a ruler!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shapes will you use to make your bag tag?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Here’s my design. It’s got a little castle top on it, a smiley face and my name.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wait, it needs to be 3D too!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It’s hard to draw things in 3D on a piece of paper, but I’m going to write down that both my name and the smiley face will stick up from the surface.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b="26620" l="0" r="35504" t="16777"/>
          <a:stretch/>
        </p:blipFill>
        <p:spPr>
          <a:xfrm rot="-5400000">
            <a:off x="5719450" y="1083775"/>
            <a:ext cx="2314699" cy="27087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6"/>
          <p:cNvCxnSpPr/>
          <p:nvPr/>
        </p:nvCxnSpPr>
        <p:spPr>
          <a:xfrm flipH="1" rot="10800000">
            <a:off x="5770200" y="2674850"/>
            <a:ext cx="405000" cy="1169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8" name="Google Shape;78;p16"/>
          <p:cNvSpPr txBox="1"/>
          <p:nvPr/>
        </p:nvSpPr>
        <p:spPr>
          <a:xfrm>
            <a:off x="5533275" y="3974175"/>
            <a:ext cx="23157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</a:rPr>
              <a:t>Name sticks up</a:t>
            </a:r>
            <a:endParaRPr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big is your bag tag?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3D Printer can print objects up to 14cm x 14cm x 13cm. But this is pretty big for a bag tag!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Use a ruler and estimate what a good size is, then write it down on your design.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I’ve decided on 8cm x 6cm (that is 80mm x 60mm)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19207" l="9023" r="12304" t="13183"/>
          <a:stretch/>
        </p:blipFill>
        <p:spPr>
          <a:xfrm rot="-5400000">
            <a:off x="5079231" y="318718"/>
            <a:ext cx="3365201" cy="38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5179600" y="4239650"/>
            <a:ext cx="2806800" cy="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These are called Dimension Lines</a:t>
            </a:r>
            <a:endParaRPr sz="1200"/>
          </a:p>
        </p:txBody>
      </p:sp>
      <p:cxnSp>
        <p:nvCxnSpPr>
          <p:cNvPr id="87" name="Google Shape;87;p17"/>
          <p:cNvCxnSpPr/>
          <p:nvPr/>
        </p:nvCxnSpPr>
        <p:spPr>
          <a:xfrm rot="10800000">
            <a:off x="5517925" y="3156325"/>
            <a:ext cx="366900" cy="1024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17"/>
          <p:cNvCxnSpPr/>
          <p:nvPr/>
        </p:nvCxnSpPr>
        <p:spPr>
          <a:xfrm flipH="1" rot="10800000">
            <a:off x="6037225" y="3423925"/>
            <a:ext cx="543000" cy="909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fine can the details be?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 for all your details on the bag being 2mm or larger.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they’re too small, it’ll look like little dots, or even worse, it won’t appear at all!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one came out a little too small!</a:t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8700" y="1152473"/>
            <a:ext cx="4324728" cy="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1388" y="3121825"/>
            <a:ext cx="4772025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will it attach to your bag?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easiest way to attach it is with a bit of string, but how will the string attach to your bag tag?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I’ve decided on mine that I’m going to put a hole in the corner. I’ve also noted how big the hole should be. I’m going to say about 10mm is a nice size hole.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 rotWithShape="1">
          <a:blip r:embed="rId3">
            <a:alphaModFix/>
          </a:blip>
          <a:srcRect b="19019" l="8488" r="18709" t="10976"/>
          <a:stretch/>
        </p:blipFill>
        <p:spPr>
          <a:xfrm rot="-5400000">
            <a:off x="5377238" y="762338"/>
            <a:ext cx="2822650" cy="3618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5179600" y="4239650"/>
            <a:ext cx="2806800" cy="5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Here is the hole. It’s 10mm across.</a:t>
            </a:r>
            <a:endParaRPr sz="1200"/>
          </a:p>
        </p:txBody>
      </p:sp>
      <p:cxnSp>
        <p:nvCxnSpPr>
          <p:cNvPr id="105" name="Google Shape;105;p19"/>
          <p:cNvCxnSpPr/>
          <p:nvPr/>
        </p:nvCxnSpPr>
        <p:spPr>
          <a:xfrm flipH="1" rot="10800000">
            <a:off x="7054150" y="3148650"/>
            <a:ext cx="405000" cy="1070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it look from another angle?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we’re working with a 3D shape, you have to look at it from other angles too!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does it look from the top?  You don’t have to draw all the sides, but you need to know at least how thick your design will be.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 b="30415" l="22092" r="37370" t="4980"/>
          <a:stretch/>
        </p:blipFill>
        <p:spPr>
          <a:xfrm rot="-5400000">
            <a:off x="5991039" y="337062"/>
            <a:ext cx="1717349" cy="36493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20"/>
          <p:cNvCxnSpPr/>
          <p:nvPr/>
        </p:nvCxnSpPr>
        <p:spPr>
          <a:xfrm rot="10800000">
            <a:off x="5823600" y="2560275"/>
            <a:ext cx="718500" cy="1092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4779450" y="3653175"/>
            <a:ext cx="39714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These measurements tell me how thick my bag tag will be, and how much my name will stick out on the front.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design is complete!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a teacher to check your design before you move onto the next step!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We can use this plan to build a 3D model of it in TinkerCAD next!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27217" l="13555" r="9904" t="20178"/>
          <a:stretch/>
        </p:blipFill>
        <p:spPr>
          <a:xfrm rot="-5400000">
            <a:off x="4477249" y="849651"/>
            <a:ext cx="4053300" cy="37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